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82" r:id="rId9"/>
    <p:sldId id="261" r:id="rId10"/>
    <p:sldId id="262" r:id="rId11"/>
    <p:sldId id="279" r:id="rId12"/>
    <p:sldId id="280" r:id="rId13"/>
    <p:sldId id="281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3" r:id="rId26"/>
    <p:sldId id="275" r:id="rId27"/>
    <p:sldId id="276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6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72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436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9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0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6786-16C7-4665-A766-5DAD66E7DC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AA0E16-546F-4AE1-B075-A0C9BD2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.eg/staff/ahmedmohamed6" TargetMode="External"/><Relationship Id="rId2" Type="http://schemas.openxmlformats.org/officeDocument/2006/relationships/hyperlink" Target="mailto:ahmed.mohamed@fagr.bu.edu.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990165"/>
            <a:ext cx="7766936" cy="3122989"/>
          </a:xfrm>
        </p:spPr>
        <p:txBody>
          <a:bodyPr/>
          <a:lstStyle/>
          <a:p>
            <a:pPr algn="ctr"/>
            <a:r>
              <a:rPr lang="ar-EG" b="1" dirty="0" smtClean="0"/>
              <a:t>الكيمياء العضوية</a:t>
            </a:r>
            <a:br>
              <a:rPr lang="ar-EG" b="1" dirty="0" smtClean="0"/>
            </a:br>
            <a:r>
              <a:rPr lang="ar-EG" b="1" dirty="0" smtClean="0"/>
              <a:t>لطلاب المستوى الأول</a:t>
            </a:r>
            <a:br>
              <a:rPr lang="ar-EG" b="1" dirty="0" smtClean="0"/>
            </a:br>
            <a:r>
              <a:rPr lang="ar-EG" b="1" dirty="0" smtClean="0"/>
              <a:t>شعبة زراعة وتربية</a:t>
            </a:r>
            <a:br>
              <a:rPr lang="ar-EG" b="1" dirty="0" smtClean="0"/>
            </a:br>
            <a:r>
              <a:rPr lang="ar-EG" sz="4000" b="1" dirty="0" smtClean="0"/>
              <a:t>المحاضرة السادسة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597" y="5341750"/>
            <a:ext cx="7766936" cy="109689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ar-EG" sz="2400" b="1" dirty="0" smtClean="0"/>
              <a:t>أستاذ المادة</a:t>
            </a:r>
          </a:p>
          <a:p>
            <a:pPr algn="ctr"/>
            <a:r>
              <a:rPr lang="ar-EG" sz="7000" b="1" dirty="0" smtClean="0">
                <a:solidFill>
                  <a:srgbClr val="FF0000"/>
                </a:solidFill>
              </a:rPr>
              <a:t>د. أحمد محمود حسن محمد</a:t>
            </a:r>
          </a:p>
          <a:p>
            <a:pPr algn="ctr"/>
            <a:r>
              <a:rPr lang="ar-EG" sz="4000" b="1" dirty="0"/>
              <a:t>مدرس بقسم الكيمياء الحيوية</a:t>
            </a:r>
            <a:endParaRPr lang="en-US" sz="4000" b="1" dirty="0"/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iochemistr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8" y="-8687"/>
            <a:ext cx="1849417" cy="1394941"/>
          </a:xfrm>
          <a:prstGeom prst="rect">
            <a:avLst/>
          </a:prstGeom>
          <a:noFill/>
          <a:extLst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69" y="149642"/>
            <a:ext cx="1868500" cy="142351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39" y="54574"/>
            <a:ext cx="2474516" cy="14695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56" y="54574"/>
            <a:ext cx="1661675" cy="146955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323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830225"/>
            <a:ext cx="8969491" cy="311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3" y="3948000"/>
            <a:ext cx="9076764" cy="29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" y="1033377"/>
            <a:ext cx="10442678" cy="5017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28094" y="1210235"/>
            <a:ext cx="457200" cy="336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5-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9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66425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الطرق الصناعية المستخدمة فى تحضير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180"/>
            <a:ext cx="10180677" cy="28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5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66425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الطرق الصناعية المستخدمة فى تحضير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3" y="658906"/>
            <a:ext cx="9863685" cy="2537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733" y="2555696"/>
            <a:ext cx="5910958" cy="43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6" y="1260337"/>
            <a:ext cx="9428310" cy="471015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982635" y="1573306"/>
            <a:ext cx="645459" cy="3899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3" y="981635"/>
            <a:ext cx="8996083" cy="46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7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6" y="887506"/>
            <a:ext cx="9923929" cy="54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5" y="878202"/>
            <a:ext cx="10354234" cy="58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979688"/>
            <a:ext cx="10246658" cy="55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1317810"/>
            <a:ext cx="9937375" cy="46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2" y="769441"/>
            <a:ext cx="9950824" cy="2377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624" y="0"/>
            <a:ext cx="6589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الأستيلينات أو الألكاينات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Alkynes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2" y="3146613"/>
            <a:ext cx="10771094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4" y="821013"/>
            <a:ext cx="10515600" cy="52301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4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378"/>
            <a:ext cx="9964271" cy="43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2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1497743"/>
            <a:ext cx="9950823" cy="41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0" y="712694"/>
            <a:ext cx="9897035" cy="3728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28" y="4343400"/>
            <a:ext cx="970877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5" y="712694"/>
            <a:ext cx="9560858" cy="2309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59" y="3022593"/>
            <a:ext cx="9399493" cy="38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0"/>
            <a:ext cx="9789459" cy="332142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238129" y="0"/>
            <a:ext cx="645459" cy="3899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7" y="3572523"/>
            <a:ext cx="9412941" cy="24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7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65" y="1124899"/>
            <a:ext cx="9614646" cy="37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8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التفاعلات الكيميائية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" y="914401"/>
            <a:ext cx="9852920" cy="568810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402095" y="995081"/>
            <a:ext cx="645459" cy="3899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5400" b="1" dirty="0" smtClean="0"/>
              <a:t>المراجع: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7177"/>
            <a:ext cx="8596668" cy="4280552"/>
          </a:xfrm>
        </p:spPr>
        <p:txBody>
          <a:bodyPr>
            <a:noAutofit/>
          </a:bodyPr>
          <a:lstStyle/>
          <a:p>
            <a:pPr algn="r" rtl="1"/>
            <a:r>
              <a:rPr lang="ar-EG" sz="2800" dirty="0" smtClean="0"/>
              <a:t>مذكرة القسم.</a:t>
            </a:r>
          </a:p>
          <a:p>
            <a:pPr algn="r" rtl="1"/>
            <a:r>
              <a:rPr lang="ar-EG" sz="2800" dirty="0" smtClean="0"/>
              <a:t>كتاب أساسيات الكيمياء العضوية (2008) – تخصص مختبرات كيميائية – المملكة العربية السعودية – المؤسسة العامة للتدريب المهنى والتقنى – الإدارة العامة لتصميم وتطوير المناهج.</a:t>
            </a:r>
          </a:p>
          <a:p>
            <a:pPr algn="r" rtl="1"/>
            <a:r>
              <a:rPr lang="ar-EG" sz="2800" dirty="0" smtClean="0"/>
              <a:t>كتاب أسس الكيمياء العضوية (الطبعة الأولى 2008) – الجماهيرية العربية الليبية الشعبية الإشتراكية العظمى – الوكالة الليبية للترقيم الدولى الموحد – دار الكتب الوطنية - بنغازى</a:t>
            </a:r>
          </a:p>
        </p:txBody>
      </p:sp>
    </p:spTree>
    <p:extLst>
      <p:ext uri="{BB962C8B-B14F-4D97-AF65-F5344CB8AC3E}">
        <p14:creationId xmlns:p14="http://schemas.microsoft.com/office/powerpoint/2010/main" val="2663099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75520" y="188640"/>
            <a:ext cx="8640960" cy="5688632"/>
          </a:xfrm>
          <a:prstGeom prst="rect">
            <a:avLst/>
          </a:prstGeom>
        </p:spPr>
        <p:txBody>
          <a:bodyPr/>
          <a:lstStyle/>
          <a:p>
            <a:pPr marL="0" indent="0" algn="ctr" rt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1">
              <a:buNone/>
            </a:pPr>
            <a:r>
              <a:rPr lang="ar-EG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مع أطيب التمنيات بالتوفيق</a:t>
            </a:r>
          </a:p>
          <a:p>
            <a:pPr marL="0" indent="0" algn="ctr" rtl="1">
              <a:buNone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ahmed.mohamed@fagr.bu.edu.eg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rtl="1">
              <a:buNone/>
            </a:pPr>
            <a:r>
              <a:rPr lang="en-US" sz="4000" dirty="0">
                <a:hlinkClick r:id="rId3"/>
              </a:rPr>
              <a:t>http://www.bu.edu.eg/staff/ahmedmohamed6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624" y="0"/>
            <a:ext cx="6589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الأستيلينات أو الألكاينات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Alkynes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" y="1573306"/>
            <a:ext cx="10717518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013"/>
            <a:ext cx="10703859" cy="3200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تسمية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7" y="2906002"/>
            <a:ext cx="10040145" cy="39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2" y="0"/>
            <a:ext cx="8036873" cy="712694"/>
          </a:xfrm>
        </p:spPr>
        <p:txBody>
          <a:bodyPr>
            <a:noAutofit/>
          </a:bodyPr>
          <a:lstStyle/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تسمية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712695"/>
            <a:ext cx="9278471" cy="60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تسمية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5" y="712693"/>
            <a:ext cx="9628094" cy="57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4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تسمية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8" y="591670"/>
            <a:ext cx="9022977" cy="333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4" y="3926541"/>
            <a:ext cx="8852651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الخواص الفيزيائية للألكاينات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" y="1775013"/>
            <a:ext cx="9964271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9552" y="0"/>
            <a:ext cx="8036873" cy="71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الألكاينات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2" y="847165"/>
            <a:ext cx="8252025" cy="2528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5" y="3510173"/>
            <a:ext cx="8359600" cy="31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159</Words>
  <Application>Microsoft Office PowerPoint</Application>
  <PresentationFormat>Widescreen</PresentationFormat>
  <Paragraphs>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Tahoma</vt:lpstr>
      <vt:lpstr>Times New Roman</vt:lpstr>
      <vt:lpstr>Trebuchet MS</vt:lpstr>
      <vt:lpstr>Wingdings 3</vt:lpstr>
      <vt:lpstr>Facet</vt:lpstr>
      <vt:lpstr>الكيمياء العضوية لطلاب المستوى الأول شعبة زراعة وتربية المحاضرة السادسة</vt:lpstr>
      <vt:lpstr>PowerPoint Presentation</vt:lpstr>
      <vt:lpstr>PowerPoint Presentation</vt:lpstr>
      <vt:lpstr>PowerPoint Presentation</vt:lpstr>
      <vt:lpstr>تسمية الألكاينات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المراجع: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الكيمياء العضوية لطلاب المستوى الأول شعبة زراعة وتربية</dc:title>
  <dc:creator>ahmed.mohamed@fagr.bu.edu.eg</dc:creator>
  <cp:lastModifiedBy>ahmed.mohamed@fagr.bu.edu.eg</cp:lastModifiedBy>
  <cp:revision>10</cp:revision>
  <dcterms:created xsi:type="dcterms:W3CDTF">2020-03-16T13:46:02Z</dcterms:created>
  <dcterms:modified xsi:type="dcterms:W3CDTF">2020-03-16T15:03:18Z</dcterms:modified>
</cp:coreProperties>
</file>